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90" y="9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774B6-CA97-4EA9-8A63-D2FE24067AAB}" type="datetimeFigureOut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A5E7D-709F-4584-B5CD-B5F493F745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 You Understand-Chinese-Title-01A 72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 Timothy 2 4-6 Chinese-01 W Red Blackground 72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MG_6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 You Understand-Chinese-Title-02B 72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Open My Eyes That I May See-Chinese-03C 3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33014" y="0"/>
            <a:ext cx="527797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 You Understand-Chinese-Sermon-P.1 2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 You Understand-Chinese-Sermon-P.2 2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 You Understand-Chinese-Sermon-P.3 2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 You Understand-Chinese-Sermon-P.4 2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o You Understand-Chinese-Sermon-P.5 2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 Tim 1-15 Chinese 72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Samuel</dc:creator>
  <cp:lastModifiedBy>Christopher</cp:lastModifiedBy>
  <cp:revision>1</cp:revision>
  <dcterms:created xsi:type="dcterms:W3CDTF">2022-02-23T02:25:22Z</dcterms:created>
  <dcterms:modified xsi:type="dcterms:W3CDTF">2022-02-25T00:35:57Z</dcterms:modified>
</cp:coreProperties>
</file>